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3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6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94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22.png"/><Relationship Id="rId39" Type="http://schemas.openxmlformats.org/officeDocument/2006/relationships/image" Target="../media/image17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155.png"/><Relationship Id="rId41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2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60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62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6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4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162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16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9" Type="http://schemas.openxmlformats.org/officeDocument/2006/relationships/image" Target="../media/image224.png"/><Relationship Id="rId21" Type="http://schemas.openxmlformats.org/officeDocument/2006/relationships/image" Target="../media/image252.png"/><Relationship Id="rId34" Type="http://schemas.openxmlformats.org/officeDocument/2006/relationships/image" Target="../media/image265.png"/><Relationship Id="rId42" Type="http://schemas.openxmlformats.org/officeDocument/2006/relationships/image" Target="../media/image272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41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0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26" Type="http://schemas.openxmlformats.org/officeDocument/2006/relationships/image" Target="../media/image226.png"/><Relationship Id="rId39" Type="http://schemas.openxmlformats.org/officeDocument/2006/relationships/image" Target="../media/image309.png"/><Relationship Id="rId21" Type="http://schemas.openxmlformats.org/officeDocument/2006/relationships/image" Target="../media/image293.png"/><Relationship Id="rId34" Type="http://schemas.openxmlformats.org/officeDocument/2006/relationships/image" Target="../media/image305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0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32" Type="http://schemas.openxmlformats.org/officeDocument/2006/relationships/image" Target="../media/image303.png"/><Relationship Id="rId37" Type="http://schemas.openxmlformats.org/officeDocument/2006/relationships/image" Target="../media/image227.png"/><Relationship Id="rId40" Type="http://schemas.openxmlformats.org/officeDocument/2006/relationships/image" Target="../media/image310.png"/><Relationship Id="rId5" Type="http://schemas.openxmlformats.org/officeDocument/2006/relationships/image" Target="../media/image278.png"/><Relationship Id="rId15" Type="http://schemas.openxmlformats.org/officeDocument/2006/relationships/image" Target="../media/image225.png"/><Relationship Id="rId23" Type="http://schemas.openxmlformats.org/officeDocument/2006/relationships/image" Target="../media/image295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10" Type="http://schemas.openxmlformats.org/officeDocument/2006/relationships/image" Target="../media/image283.png"/><Relationship Id="rId19" Type="http://schemas.openxmlformats.org/officeDocument/2006/relationships/image" Target="../media/image291.png"/><Relationship Id="rId31" Type="http://schemas.openxmlformats.org/officeDocument/2006/relationships/image" Target="../media/image30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12" Type="http://schemas.openxmlformats.org/officeDocument/2006/relationships/image" Target="../media/image285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4.png"/><Relationship Id="rId38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220.png"/><Relationship Id="rId4" Type="http://schemas.openxmlformats.org/officeDocument/2006/relationships/image" Target="../media/image314.png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3.png"/><Relationship Id="rId7" Type="http://schemas.openxmlformats.org/officeDocument/2006/relationships/image" Target="../media/image2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96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1.png"/><Relationship Id="rId7" Type="http://schemas.openxmlformats.org/officeDocument/2006/relationships/image" Target="../media/image36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3.png"/><Relationship Id="rId10" Type="http://schemas.openxmlformats.org/officeDocument/2006/relationships/image" Target="../media/image367.png"/><Relationship Id="rId4" Type="http://schemas.openxmlformats.org/officeDocument/2006/relationships/image" Target="../media/image362.png"/><Relationship Id="rId9" Type="http://schemas.openxmlformats.org/officeDocument/2006/relationships/image" Target="../media/image3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56" y="2085718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60" y="1687355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4" y="2332699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5378773" y="5055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-16.1862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-16.1852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607" y="2384451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78593</TotalTime>
  <Words>1229</Words>
  <Application>Microsoft Office PowerPoint</Application>
  <PresentationFormat>Widescreen</PresentationFormat>
  <Paragraphs>243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307</cp:revision>
  <dcterms:created xsi:type="dcterms:W3CDTF">2023-07-26T17:49:20Z</dcterms:created>
  <dcterms:modified xsi:type="dcterms:W3CDTF">2025-04-16T23:55:56Z</dcterms:modified>
</cp:coreProperties>
</file>